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20"/>
    <p:restoredTop sz="94700"/>
  </p:normalViewPr>
  <p:slideViewPr>
    <p:cSldViewPr snapToGrid="0">
      <p:cViewPr>
        <p:scale>
          <a:sx n="109" d="100"/>
          <a:sy n="109" d="100"/>
        </p:scale>
        <p:origin x="144" y="-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4T18:53:48.296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1459 0,'-53'0,"0"0,1 0,-1 0,2 0,1 0,3 0,3 0,7 0,4 0,7 0,4 0,3 0,2 0,0 0,0 0,-1 0,-2 0,-2 0,-2 0,-2 0,-2 0,-3 1,-3 1,-2 0,0-1,0 0,4-1,-1 0,3 0,1 0,2 0,3 0,2 0,2 0,1 0,0 0,-2 1,-1 0,0 1,0 1,1 0,2-1,3-1,3-1,2 1,2 0,-1 3,-1 0,1-1,-4 1,1-2,0 0,1-1,4-1,-3 3,1-3,3-11,0-5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4T18:53:58.647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0 1,'58'0,"7"0,6 0,6 0,14 0,-33 0,12 0,-30 0,7 0,-5 0,-4 0,0 0,4 0,5 0,0 0,-4 0,-6 0,-5 0,-3 0,-1 0,-4 0,-2 0,-5 0,-2 0,-4 0,-1 0,1 0,3 0,9 0,7 0,8 0,1 0,-2 1,-4 1,-4-1,-2 1,1-2,-4 0,-2 0,-4 2,-9-1,-2 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4T18:54:01.330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1479 51,'-73'6,"-2"-1,8-5,5 0,7 0,25 0,4 0,18-1,-2 0,-1-1,-2 1,-4-1,-5-1,-2 0,-3-2,-2 1,-3 0,-4-1,-7 0,-12-1,-11-1,-13 1,-6 2,3 2,8 2,13 0,13 0,12 0,9 0,13 0,4 0,-2 0,0 0,-6 0,1 0,3 0,3 0,2 1,-5 1,1-1,-7 0,7-1,3 0,1 0,0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4T18:54:02.305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0 0,'51'0,"0"0,1 0,0 0,-1 0,0 0,1 0,-1 0,48 0,-5 0,-9 0,-12 0,-12 0,-11 0,-3 0,-6 0,-1 2,-3 1,-5 1,-3 0,-2 1,6-2,6 0,4-1,-1-2,-6 0,-9 0,-7 0,-10 0,-1 0,2 2,5-1,9 2,0-1,1 0,-4 1,-1-2,-10 1,-2-1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4T18:54:03.417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1460 0,'-74'0,"-6"0,-2 0,-4 0,2 0,4 0,5 0,1 0,5 0,5 0,8 0,12 0,8 0,6 0,4 0,2 0,3 0,0 0,1 0,-5 0,-4 0,-4 0,-2 0,1 0,1 0,4 0,3 0,7 0,6 0,7 0,-4 0,0 0,-7 0,-1 0,0 0,-1 0,4 0,3 0,4 0,3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4T18:54:04.227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0 0,'91'0,"7"0,-43 0,2 0,3 0,1 0,1 0,1 0,1 0,0 0,-4 0,0 0,-4 0,-1 0,38 0,-18 0,-15 0,-11 0,-7 0,-3 0,-3 0,-2 0,1 0,2 0,-1 0,-4 0,-6 0,-9 0,-5 0,-4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4T18:54:05.521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1587 6,'-63'0,"-11"0,-21 0,42 0,-2 0,-6 0,3 0,-21 0,28 0,0 0,-21 0,-20 0,2 0,18 0,15 0,15 0,10 0,10 0,5 0,8 0,-1 0,-1 0,1 0,-8 0,0 0,-9 0,-6 0,-1 0,1 0,7 0,6 0,7 0,5 0,-4-2,1 1,-6-1,2 2,5 0,0 0,-3 0,-3 0,-9 0,5 0,4 0,6 0,5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4T18:54:06.488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 1,'55'0,"4"0,-6 0,3 0,-1 0,0 0,-1 0,2 0,3 0,4 0,6 0,1 0,-3 0,-4 0,-6 0,-8 0,-7 0,-8 0,-5 0,-4 0,-5 0,-3 0,-4 0,-2 0,1 0,0 0,6 0,5 0,5 0,0 0,-5 0,-7 1,-7 3,-5 5,-3 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4T18:54:07.515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1294 0,'-48'0,"-8"0,-15 0,-22 0,42 0,-2 0,-2 0,1 0,1 0,2 0,-39 0,15 0,15 0,16 0,11 0,7 0,8 0,-2 0,-4 0,-8 0,-7 0,-2 0,-1 0,-1 0,5 0,5 0,9 0,10 0,6 0,3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4T18:54:11.802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 6,'52'-3,"2"1,-5 2,9 0,12 0,-19 0,15 0,-17 0,16 0,2 0,-6 0,-7 0,-9 0,-6 0,-4 0,-3 1,-4 1,-6 1,-6 0,-1 1,-7-1,3 3,-6 1,4-2,12-1,-7-4,16 0,-5 0,4 0,-1 0,-6 0,-6 0,-7 0,2 0,-2 0,5 0,14 0,22 0,-16 0,17 0,-27 0,2 0,-3 0,-12 0,-2 0,2 0,-1-1,11-1,-1 1,4-1,0 2,-4 0,-2 0,-10 0,-1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4T18:54:15.511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1680 0,'-56'0,"-3"0,-2 0,-5 0,-7 0,22 0,-11 0,19 0,-10 1,4 2,9 1,5-1,-3-1,-4-2,-11 0,-6 0,-5 0,-6 0,-5 0,-5 2,-4 2,0 1,4 1,7 0,15-2,10 1,10-2,10-1,6 0,8-2,4 0,4-10,3-2,0 0,3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4T18:53:49.656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0 0,'50'0,"0"0,-4 0,5 1,2 1,0 2,-6-1,-5 0,-3 0,-3-1,2 0,-2-1,-1-1,-2 1,-2 1,-4 1,-1 0,2 0,-1 1,3 0,0 0,1 1,0-1,4-1,3 0,1-1,1 0,0-1,2-1,2 0,-2 0,-4 0,-7 0,-4 1,-3 1,0 0,-2 1,-2-1,-3 2,-4 0,-6 1,-2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4T18:54:18.031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 1,'52'0,"0"0,-3 0,3 0,7 0,-21 0,9 0,-16 0,9 0,4 0,0 0,3 0,7 2,8 3,4 3,-2-1,-5-2,-5-3,-4 0,-3 0,-5 0,-5 0,-2-2,1 0,3 0,0 0,-4 0,-8 0,-8 1,-6 1,-5-1,-3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4T18:54:19.244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1427 58,'-44'0,"-6"0,-3 0,-6 0,0 0,-2 0,2 0,3 0,3 0,6 0,5 0,6 0,8 0,6 0,3 0,1 0,-1 0,2 0,2 0,2 0,-5 2,-7 1,-11 3,-11 1,-8 0,-5-2,2-2,5-1,9-2,10 0,8 0,9 0,5 0,2 0,-2 0,-3 0,-8 0,-3 0,1 0,3 0,6 0,5 0,4-9,3-5,4-4,0-1,0 6,1 3,0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4T18:54:20.539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 1,'76'0,"4"0,0 0,1 0,8 0,-39 0,7 0,-34 0,4 0,2 0,0 0,3 0,6 3,5 3,1 2,2 0,5-1,8-1,10-1,5-1,-4-2,-13 0,-12 0,-10 0,-3-1,2-1,0 0,-2 0,-8 0,-7 0,-1 0,4 0,7 0,4 0,-3 0,-5 0,-13 0,-37-8,13 6,-25-6,26 8,-2 0,-1 0,-1 0,-1 0,0-2,7 2,3-2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4T18:54:21.866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1451 0,'-84'0,"-2"0,-6 0,40 0,-2 0,-3 0,2 0,-25 0,-9 0,33 0,-15 0,0 0,11 0,16 0,9 0,8 0,1 0,2 0,2 0,3 0,2 0,8 0,-1 0,-6 0,3 0,-8 0,10 0,3 0,-6 0,3 1,-9 1,5 1,0-1,2 1,2 0,1-1,-2-1,1 0,-7 1,-1 0,-1 1,2-1,3 1,4-2,3 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4T18:54:22.879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0 0,'53'0,"10"0,13 0,11 0,8 0,1 0,-5 0,-5 0,-10 0,-4 0,-3 0,-5 0,-8 2,-7 0,-3 0,2-1,3-1,2 0,1 0,2 0,1 0,-1 0,-5 2,-10-1,-13 3,-9-1,-9-2,-4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4T18:54:23.811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1434 5,'-75'0,"-20"0,41 0,-1 0,-3 0,-1 0,1 0,2 0,4 0,3 0,-45 0,15 0,18 0,18 0,16 0,10 0,6 0,0 0,-3 0,-8 0,-7 0,-8 0,-2 0,-3 0,-2 0,-5 0,-5 0,1 0,9 0,12 0,18 0,7-2,7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4T18:54:25.095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0 8,'43'0,"11"0,8 0,16 0,9 0,-20 0,12 0,-25 0,11 0,-7 0,-2 0,2 0,3-2,0 0,-2 0,-7 0,-9 2,-12 0,-7 0,-6 0,-1 0,-8 0,3 0,4 2,5-1,9 1,-4-1,-5 1,-5 1,-7 2,-1-2,0 3,2-4,2 2,-2-1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4T18:54:26.285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1520 44,'-59'0,"3"0,2 0,-3 0,-6 0,-8 0,-1 0,4 0,12 0,9 0,3 0,-2 0,-2-1,4 0,10-1,11-1,8 1,5 0,-3 1,5 1,-9 0,-4 0,-10 0,-2 0,2 0,2 0,1 0,-3 2,-4 0,0-1,1 1,-1-2,-2 0,-6-2,0-4,4-3,6-1,8 3,6 4,5 1,3 2,4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4T18:54:27.468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0 20,'61'0,"4"0,0 0,6 0,-2 0,-13 0,-9 0,-5 0,1 0,6-1,2-1,2-2,3 1,3 1,2 0,-1 2,-5 0,-9 0,-12 0,-12 0,-9 0,-5 0,7-1,-1-1,12 1,1 0,5 1,0 0,-4 0,-4 0,-7 0,-4 0,-5 0,-4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4T18:54:29.008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1471 0,'-66'0,"-2"0,-8 0,-10 0,-12 0,9 0,-1 0,3 0,1 0,-9 0,9 0,10 0,11 0,13 0,11 0,11 0,9 0,4 0,-2 0,-2 0,-2 0,3 0,7 0,3 0,-3 0,-2 0,-10 0,-1 0,4 0,3 0,10 0,3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4T18:53:50.724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1293 1,'-42'0,"-6"0,-7 0,-11 0,-24 7,35-4,-21 9,33-2,-17 3,-9 3,-2 0,0-2,0-1,6-1,9-3,6 0,7-2,5 0,4 0,5-1,5 0,6-2,5-1,2-1,3 0,-5 0,3-1,-4-1,3 0,-3 0,6 0,-3-19,9-7,-2 1,4 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4T18:54:29.872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0 0,'84'0,"10"0,-2 0,-39 0,1 0,2 0,1 0,2 0,-1 0,2 0,-1 0,-4 0,-1 0,46 0,-17 0,-12 0,-18 0,-13 0,-6 0,-6 0,-5 0,-3 0,-9 0,-1 0,4 0,6 0,12 0,1 0,1 0,-2 0,-5 0,-5 0,-6 0,-12 0,-2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4T18:54:31.951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1692 1,'-88'2,"-10"1,43-3,-1 0,-2 0,-1 0,-10 0,3 0,-10 0,-18 0,41 0,-17 0,-8 0,8 0,9 0,10 0,10 0,10 0,7 0,5 0,4 0,1 0,3 0,2 0,-10 0,-2 0,-11 0,-3 0,1 0,0 0,2 0,3 0,5 0,5 0,7 0,3 0,-4 0,5 0,-10 0,6 0,-6 0,-6 2,10-1,-1-1,12-4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4T18:53:51.668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0 1,'42'0,"13"0,6 0,10 0,8 0,-13 0,-3 0,-6 0,-6 2,6 1,-2 3,-4 1,-2 0,2 0,0 0,7 1,2 1,2-1,0 0,-6-3,-7-2,-8 0,-5-1,-3-1,-1-1,0 0,-5 0,-4 0,-6 0,-5 2,-3-1,-3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4T18:53:52.791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1438 0,'-51'0,"1"0,-2 0,-5 0,-1 0,-5 0,3 0,-1 0,1 0,1 0,-1 0,6 0,6 0,7 0,5 0,2 0,-1 0,1 0,1 2,-1 1,-1 0,-3 2,1-2,-1 1,5 1,4-1,3 0,3-1,1-2,2 0,0-1,4 0,0 0,0 0,1 0,-1 0,0 0,3 0,2 0,2 0,0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4T18:53:54.136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 0,'54'0,"4"0,2 0,4 0,8 0,-24 0,17 0,-14 0,17 0,4 0,-4 0,-6 0,-7 0,-6 0,-7 0,-8 0,-7 0,-7 0,-4 0,-5 0,0 0,-1 0,0 0,4 0,7 0,5 0,4 0,-2 0,-6 0,-6 0,-5 2,-1-1,2 1,-3 1,6-2,-5 0,4 0,-1-1,2 0,3 0,2 0,0 0,-1 0,-4 0,-4 0,-2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4T18:53:55.346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1552 20,'-39'0,"-10"0,4 0,-13 0,1 0,5 0,2 0,3 0,-7 0,-3 0,-1 0,6 0,10 0,2 0,-1 0,-4 0,-3 0,4 0,5 0,3 0,1 0,0 0,2 0,-2 0,-3 0,-2 0,-4 0,0 0,0-2,2-1,8-1,8-1,8 2,9 2,0 0,-9 1,4 0,-11 0,7 0,2 0,3 0,5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4T18:53:56.525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 1,'70'0,"0"0,-5 0,7 0,14 0,-31 0,15 0,-26 0,17 0,7 0,1 0,4 0,4 3,0 2,-5 1,-11 1,-11-2,-9-1,-5-1,-2-1,-2 0,-3 0,-5 0,-6-1,-1-1,-2 0,-2 0,0 0,-1 0,1 0,5 0,4 0,3 0,0 0,-3 0,-7 0,-5 0,-3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4T18:53:57.502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1470 41,'-51'0,"-18"0,-26 0,36 0,-2 0,-3 0,-2 0,0 0,0 0,5 0,3 0,3 0,1 0,2 0,2 0,-35 0,6 0,16 0,18 0,16 0,15 0,2-1,3-1,1 1,-4-4,1 2,-1-1,-1 0,1-1,-2 1,-3 1,-1 0,-1 2,3-1,4 1,1 1,-1 0,3-1,-1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A9015-B332-E84B-9C4C-CC05E9711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5B8D5-B0D9-B6D4-127B-72B00968D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81A95-84C3-2126-CCEB-FA9CD7D67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18781-18C2-FF40-ABA3-2E0859848EB6}" type="datetimeFigureOut">
              <a:rPr lang="en-US" smtClean="0"/>
              <a:t>3/4/23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3EB99-9E9A-4E7E-A50A-BA2C980B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26B24-D45E-C41E-511F-474A4EFA0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4103-6FDA-B24A-8BC4-E711B682E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00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5255C-9E53-CC4C-4B1B-98B5139AF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E151AA-15D3-2DAC-42DD-BFDBFFD05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F1C95-D1B3-1C77-8DCA-D297A401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18781-18C2-FF40-ABA3-2E0859848EB6}" type="datetimeFigureOut">
              <a:rPr lang="en-US" smtClean="0"/>
              <a:t>3/4/23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A8101-DE2A-8E22-B786-A9F7709E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DF515-ACE1-FD8E-B0B2-C01B63BC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4103-6FDA-B24A-8BC4-E711B682E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6993F6-5212-F063-B0D4-8CCC5F542D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47C177-1B85-675A-4F4D-AF338D6D3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8481D-31C1-EFB7-2763-1FC27DD79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18781-18C2-FF40-ABA3-2E0859848EB6}" type="datetimeFigureOut">
              <a:rPr lang="en-US" smtClean="0"/>
              <a:t>3/4/23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15A40-6A4B-A5D2-FFF9-5794BA927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BE90A-E269-209D-7D0C-A7E76F90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4103-6FDA-B24A-8BC4-E711B682E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20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6B31-E0F5-61C2-99D6-DEE7835E3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0B0F7-40E7-9CC3-7D73-E713EE65D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3295A-2EDE-6B79-0D94-5C470596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18781-18C2-FF40-ABA3-2E0859848EB6}" type="datetimeFigureOut">
              <a:rPr lang="en-US" smtClean="0"/>
              <a:t>3/4/23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A4B59-1593-A059-344D-4F3F95D37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FC6D2-757D-44E0-5B65-249DB34AE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4103-6FDA-B24A-8BC4-E711B682E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29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43FA1-4AE8-2EF4-DB06-6BD8B18D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0C0FD-8053-C19B-726F-8532273EB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475E8-AF83-14F9-A591-DED89E478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18781-18C2-FF40-ABA3-2E0859848EB6}" type="datetimeFigureOut">
              <a:rPr lang="en-US" smtClean="0"/>
              <a:t>3/4/23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CF970-F554-2FE8-A540-3E3752257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B6AE7-2488-FF13-0C20-2288C77F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4103-6FDA-B24A-8BC4-E711B682E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79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436EC-2C5E-E2CA-B0D7-D1926613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62083-CB5A-AFDA-8312-FD90F5F449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96B2F-AF49-929A-ECFF-D51ED00E6F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0C9090-504B-10F5-AC42-F143CDB2D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18781-18C2-FF40-ABA3-2E0859848EB6}" type="datetimeFigureOut">
              <a:rPr lang="en-US" smtClean="0"/>
              <a:t>3/4/23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F77C7-B86F-B7C9-D89C-7C14B348A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0AFF5-D1E8-A184-2207-9C56F3A1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4103-6FDA-B24A-8BC4-E711B682E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1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EEE71-E02D-6DE3-7D01-9881A04EB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FCDCE-F79A-D8A9-C921-BFFAB201C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3976E-1B56-638A-D1C0-CB51CED68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F6D599-6D04-7C5A-2603-D906A5188A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22B750-0A65-C899-6ED3-8EB4D0DF83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F87651-8CA8-28ED-E997-A1218A320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18781-18C2-FF40-ABA3-2E0859848EB6}" type="datetimeFigureOut">
              <a:rPr lang="en-US" smtClean="0"/>
              <a:t>3/4/23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6DC43D-8127-10FE-049D-7FFF266B4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105320-F861-FB27-F68C-43C3F85A1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4103-6FDA-B24A-8BC4-E711B682E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6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04329-16B2-83F0-0595-BB89985D8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FE8791-CC69-1FD7-1975-3488E0D45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18781-18C2-FF40-ABA3-2E0859848EB6}" type="datetimeFigureOut">
              <a:rPr lang="en-US" smtClean="0"/>
              <a:t>3/4/23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88F57-C1BD-FF69-5817-A06AD0243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C524BA-4A98-B2AA-8724-9C39166AE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4103-6FDA-B24A-8BC4-E711B682E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73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E52AE5-7FBD-97E9-CE02-DBDA7276E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18781-18C2-FF40-ABA3-2E0859848EB6}" type="datetimeFigureOut">
              <a:rPr lang="en-US" smtClean="0"/>
              <a:t>3/4/23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A3BB86-B5AE-3779-48FF-5E77FEBF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E2284-BAF3-F5CF-537A-31DBD9FE4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4103-6FDA-B24A-8BC4-E711B682E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73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BFE0-2BC1-C453-EF16-2D76749E1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C435C-4178-FD39-CB61-A30279F6C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6AB50-8B41-5315-35AE-0B6EA7757F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F5BB81-6733-4643-D623-4B36A7194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18781-18C2-FF40-ABA3-2E0859848EB6}" type="datetimeFigureOut">
              <a:rPr lang="en-US" smtClean="0"/>
              <a:t>3/4/23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BF0F5-67F1-C6EC-6CC6-4842E00D8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3EE9B-5CC6-E391-1214-2415E36BA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4103-6FDA-B24A-8BC4-E711B682E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90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2D451-290C-06E8-07DD-9D24281E3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7722CD-7476-7AC9-C5C8-789AB3E75F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42DC7B-0BB2-B2F7-973B-10DB9D33C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22E7C-F068-7AC6-FD3E-6180D746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18781-18C2-FF40-ABA3-2E0859848EB6}" type="datetimeFigureOut">
              <a:rPr lang="en-US" smtClean="0"/>
              <a:t>3/4/23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EF48D2-0CB3-4C06-7007-6D22D8522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4BBCF-BE0D-1C0A-A191-AF14D8D58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D4103-6FDA-B24A-8BC4-E711B682E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57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6A2A8D-5B19-DFA6-BB18-484C837B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38D06-AEC7-08BE-D7D9-2393DA8A2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AA21B-7502-090F-2365-75D36DAB7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18781-18C2-FF40-ABA3-2E0859848EB6}" type="datetimeFigureOut">
              <a:rPr lang="en-US" smtClean="0"/>
              <a:t>3/4/23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EAB62-36E5-9C5B-1681-B6676F4221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B5ACF-EC4B-330A-476A-09F93FEBB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D4103-6FDA-B24A-8BC4-E711B682E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7.png"/><Relationship Id="rId42" Type="http://schemas.openxmlformats.org/officeDocument/2006/relationships/image" Target="../media/image21.png"/><Relationship Id="rId47" Type="http://schemas.openxmlformats.org/officeDocument/2006/relationships/customXml" Target="../ink/ink23.xml"/><Relationship Id="rId50" Type="http://schemas.openxmlformats.org/officeDocument/2006/relationships/image" Target="../media/image25.png"/><Relationship Id="rId55" Type="http://schemas.openxmlformats.org/officeDocument/2006/relationships/customXml" Target="../ink/ink27.xml"/><Relationship Id="rId63" Type="http://schemas.openxmlformats.org/officeDocument/2006/relationships/image" Target="../media/image31.png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40" Type="http://schemas.openxmlformats.org/officeDocument/2006/relationships/image" Target="../media/image20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29.png"/><Relationship Id="rId5" Type="http://schemas.openxmlformats.org/officeDocument/2006/relationships/customXml" Target="../ink/ink2.xml"/><Relationship Id="rId61" Type="http://schemas.openxmlformats.org/officeDocument/2006/relationships/customXml" Target="../ink/ink30.xml"/><Relationship Id="rId19" Type="http://schemas.openxmlformats.org/officeDocument/2006/relationships/customXml" Target="../ink/ink9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4.png"/><Relationship Id="rId56" Type="http://schemas.openxmlformats.org/officeDocument/2006/relationships/image" Target="../media/image28.png"/><Relationship Id="rId8" Type="http://schemas.openxmlformats.org/officeDocument/2006/relationships/image" Target="../media/image4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46" Type="http://schemas.openxmlformats.org/officeDocument/2006/relationships/image" Target="../media/image23.png"/><Relationship Id="rId59" Type="http://schemas.openxmlformats.org/officeDocument/2006/relationships/customXml" Target="../ink/ink29.xml"/><Relationship Id="rId20" Type="http://schemas.openxmlformats.org/officeDocument/2006/relationships/image" Target="../media/image10.png"/><Relationship Id="rId41" Type="http://schemas.openxmlformats.org/officeDocument/2006/relationships/customXml" Target="../ink/ink20.xml"/><Relationship Id="rId54" Type="http://schemas.openxmlformats.org/officeDocument/2006/relationships/image" Target="../media/image27.png"/><Relationship Id="rId62" Type="http://schemas.openxmlformats.org/officeDocument/2006/relationships/customXml" Target="../ink/ink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5.png"/><Relationship Id="rId31" Type="http://schemas.openxmlformats.org/officeDocument/2006/relationships/customXml" Target="../ink/ink15.xml"/><Relationship Id="rId44" Type="http://schemas.openxmlformats.org/officeDocument/2006/relationships/image" Target="../media/image22.png"/><Relationship Id="rId52" Type="http://schemas.openxmlformats.org/officeDocument/2006/relationships/image" Target="../media/image26.png"/><Relationship Id="rId6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customXml" Target="../ink/ink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81B3B6-AACF-F3D8-FD9F-12B8756BA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" r="-1" b="-1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2B9585-E663-4EC3-7E3C-006E36B919BE}"/>
                  </a:ext>
                </a:extLst>
              </p14:cNvPr>
              <p14:cNvContentPartPr/>
              <p14:nvPr/>
            </p14:nvContentPartPr>
            <p14:xfrm>
              <a:off x="4230625" y="4252148"/>
              <a:ext cx="525600" cy="16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2B9585-E663-4EC3-7E3C-006E36B919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4625" y="4180148"/>
                <a:ext cx="5972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029879-278D-00F1-E10B-4BBD4C14A5A2}"/>
                  </a:ext>
                </a:extLst>
              </p14:cNvPr>
              <p14:cNvContentPartPr/>
              <p14:nvPr/>
            </p14:nvContentPartPr>
            <p14:xfrm>
              <a:off x="4230625" y="4238828"/>
              <a:ext cx="510840" cy="33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029879-278D-00F1-E10B-4BBD4C14A5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94625" y="4166828"/>
                <a:ext cx="58248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A15FAF1-CC58-D82D-E1D0-09E6D0EE90B9}"/>
                  </a:ext>
                </a:extLst>
              </p14:cNvPr>
              <p14:cNvContentPartPr/>
              <p14:nvPr/>
            </p14:nvContentPartPr>
            <p14:xfrm>
              <a:off x="4243585" y="4226228"/>
              <a:ext cx="465840" cy="65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A15FAF1-CC58-D82D-E1D0-09E6D0EE90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07585" y="4154588"/>
                <a:ext cx="5374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84EA91C-8A26-AB94-1981-E29AF99BF181}"/>
                  </a:ext>
                </a:extLst>
              </p14:cNvPr>
              <p14:cNvContentPartPr/>
              <p14:nvPr/>
            </p14:nvContentPartPr>
            <p14:xfrm>
              <a:off x="4243585" y="4252868"/>
              <a:ext cx="530640" cy="33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84EA91C-8A26-AB94-1981-E29AF99BF18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07585" y="4181228"/>
                <a:ext cx="6022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7840025-286D-2707-4961-CAD14C9D079F}"/>
                  </a:ext>
                </a:extLst>
              </p14:cNvPr>
              <p14:cNvContentPartPr/>
              <p14:nvPr/>
            </p14:nvContentPartPr>
            <p14:xfrm>
              <a:off x="4237825" y="4273388"/>
              <a:ext cx="517680" cy="140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7840025-286D-2707-4961-CAD14C9D079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01825" y="4201388"/>
                <a:ext cx="5893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3CDB43F-9B19-1790-257D-59F03C2DF2D9}"/>
                  </a:ext>
                </a:extLst>
              </p14:cNvPr>
              <p14:cNvContentPartPr/>
              <p14:nvPr/>
            </p14:nvContentPartPr>
            <p14:xfrm>
              <a:off x="4235665" y="4277708"/>
              <a:ext cx="506520" cy="4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3CDB43F-9B19-1790-257D-59F03C2DF2D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00025" y="4205708"/>
                <a:ext cx="5781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6040494-F684-E01B-F8C9-BE11AEF35E01}"/>
                  </a:ext>
                </a:extLst>
              </p14:cNvPr>
              <p14:cNvContentPartPr/>
              <p14:nvPr/>
            </p14:nvContentPartPr>
            <p14:xfrm>
              <a:off x="4183825" y="4280228"/>
              <a:ext cx="558720" cy="72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6040494-F684-E01B-F8C9-BE11AEF35E0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48185" y="4208588"/>
                <a:ext cx="6303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A150CB6-4C1A-33F0-B8F9-05BC2CD59F6C}"/>
                  </a:ext>
                </a:extLst>
              </p14:cNvPr>
              <p14:cNvContentPartPr/>
              <p14:nvPr/>
            </p14:nvContentPartPr>
            <p14:xfrm>
              <a:off x="4183825" y="4280228"/>
              <a:ext cx="569520" cy="158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A150CB6-4C1A-33F0-B8F9-05BC2CD59F6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48185" y="4208588"/>
                <a:ext cx="64116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5107E66-44D5-90EC-6188-9EAEEC11EE69}"/>
                  </a:ext>
                </a:extLst>
              </p14:cNvPr>
              <p14:cNvContentPartPr/>
              <p14:nvPr/>
            </p14:nvContentPartPr>
            <p14:xfrm>
              <a:off x="4211545" y="4279148"/>
              <a:ext cx="529200" cy="151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5107E66-44D5-90EC-6188-9EAEEC11EE6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175905" y="4207148"/>
                <a:ext cx="6008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E6AF916-0E3B-0C8B-4644-9A1DA68B613C}"/>
                  </a:ext>
                </a:extLst>
              </p14:cNvPr>
              <p14:cNvContentPartPr/>
              <p14:nvPr/>
            </p14:nvContentPartPr>
            <p14:xfrm>
              <a:off x="4207945" y="4267268"/>
              <a:ext cx="536040" cy="46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E6AF916-0E3B-0C8B-4644-9A1DA68B613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171945" y="4195628"/>
                <a:ext cx="60768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8B6673C-FFFB-7374-66DC-DCE5DC9C5B6D}"/>
                  </a:ext>
                </a:extLst>
              </p14:cNvPr>
              <p14:cNvContentPartPr/>
              <p14:nvPr/>
            </p14:nvContentPartPr>
            <p14:xfrm>
              <a:off x="4227025" y="4765508"/>
              <a:ext cx="532440" cy="223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8B6673C-FFFB-7374-66DC-DCE5DC9C5B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91385" y="4693868"/>
                <a:ext cx="6040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4E98CC9-6B0A-960B-C632-8F450821A040}"/>
                  </a:ext>
                </a:extLst>
              </p14:cNvPr>
              <p14:cNvContentPartPr/>
              <p14:nvPr/>
            </p14:nvContentPartPr>
            <p14:xfrm>
              <a:off x="4226305" y="4767668"/>
              <a:ext cx="558360" cy="158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4E98CC9-6B0A-960B-C632-8F450821A04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90305" y="4695668"/>
                <a:ext cx="6300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B798842-3524-CC16-1FA6-A2A3F0DC813A}"/>
                  </a:ext>
                </a:extLst>
              </p14:cNvPr>
              <p14:cNvContentPartPr/>
              <p14:nvPr/>
            </p14:nvContentPartPr>
            <p14:xfrm>
              <a:off x="4243225" y="4783148"/>
              <a:ext cx="5259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B798842-3524-CC16-1FA6-A2A3F0DC813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07225" y="4711148"/>
                <a:ext cx="5976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5783FA7-6CE1-4214-D00F-6AA7EA037EF0}"/>
                  </a:ext>
                </a:extLst>
              </p14:cNvPr>
              <p14:cNvContentPartPr/>
              <p14:nvPr/>
            </p14:nvContentPartPr>
            <p14:xfrm>
              <a:off x="4243225" y="4783148"/>
              <a:ext cx="55368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5783FA7-6CE1-4214-D00F-6AA7EA037EF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07225" y="4711148"/>
                <a:ext cx="6253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A8BAD98-EF8F-198E-4411-616F1F5DC3A9}"/>
                  </a:ext>
                </a:extLst>
              </p14:cNvPr>
              <p14:cNvContentPartPr/>
              <p14:nvPr/>
            </p14:nvContentPartPr>
            <p14:xfrm>
              <a:off x="4225585" y="4768388"/>
              <a:ext cx="571680" cy="21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A8BAD98-EF8F-198E-4411-616F1F5DC3A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189945" y="4696748"/>
                <a:ext cx="6433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87015FE-1593-3313-95F1-1634283A206C}"/>
                  </a:ext>
                </a:extLst>
              </p14:cNvPr>
              <p14:cNvContentPartPr/>
              <p14:nvPr/>
            </p14:nvContentPartPr>
            <p14:xfrm>
              <a:off x="4221625" y="4768388"/>
              <a:ext cx="470520" cy="104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87015FE-1593-3313-95F1-1634283A206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185985" y="4696748"/>
                <a:ext cx="5421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862683F-D50E-29E8-5DDB-C7DEEDC7308C}"/>
                  </a:ext>
                </a:extLst>
              </p14:cNvPr>
              <p14:cNvContentPartPr/>
              <p14:nvPr/>
            </p14:nvContentPartPr>
            <p14:xfrm>
              <a:off x="4225945" y="4779908"/>
              <a:ext cx="46620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862683F-D50E-29E8-5DDB-C7DEEDC7308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189945" y="4707908"/>
                <a:ext cx="5378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3D0F118-6E21-1BF3-0F00-3153E3DC0A43}"/>
                  </a:ext>
                </a:extLst>
              </p14:cNvPr>
              <p14:cNvContentPartPr/>
              <p14:nvPr/>
            </p14:nvContentPartPr>
            <p14:xfrm>
              <a:off x="4267345" y="4775588"/>
              <a:ext cx="579240" cy="140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3D0F118-6E21-1BF3-0F00-3153E3DC0A4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231705" y="4703948"/>
                <a:ext cx="6508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A84B3DF-B917-59F0-F45C-31CADF888642}"/>
                  </a:ext>
                </a:extLst>
              </p14:cNvPr>
              <p14:cNvContentPartPr/>
              <p14:nvPr/>
            </p14:nvContentPartPr>
            <p14:xfrm>
              <a:off x="4233865" y="4792148"/>
              <a:ext cx="604800" cy="187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A84B3DF-B917-59F0-F45C-31CADF88864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197865" y="4720148"/>
                <a:ext cx="67644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36838B6-2575-EFB7-8EB3-151A5DD86493}"/>
                  </a:ext>
                </a:extLst>
              </p14:cNvPr>
              <p14:cNvContentPartPr/>
              <p14:nvPr/>
            </p14:nvContentPartPr>
            <p14:xfrm>
              <a:off x="4229905" y="5296508"/>
              <a:ext cx="484920" cy="158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36838B6-2575-EFB7-8EB3-151A5DD8649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194265" y="5224868"/>
                <a:ext cx="55656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A1D2082-D1E8-4AAA-6DE5-C18DC3CA62AE}"/>
                  </a:ext>
                </a:extLst>
              </p14:cNvPr>
              <p14:cNvContentPartPr/>
              <p14:nvPr/>
            </p14:nvContentPartPr>
            <p14:xfrm>
              <a:off x="4221265" y="5291108"/>
              <a:ext cx="513720" cy="338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A1D2082-D1E8-4AAA-6DE5-C18DC3CA62A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185625" y="5219108"/>
                <a:ext cx="5853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649BD1E-2E87-38DE-2586-CFE6DE2B905F}"/>
                  </a:ext>
                </a:extLst>
              </p14:cNvPr>
              <p14:cNvContentPartPr/>
              <p14:nvPr/>
            </p14:nvContentPartPr>
            <p14:xfrm>
              <a:off x="4233865" y="5279228"/>
              <a:ext cx="580680" cy="205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649BD1E-2E87-38DE-2586-CFE6DE2B905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198225" y="5207588"/>
                <a:ext cx="6523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3CB9353-1F1A-E3DD-F70B-712506233B02}"/>
                  </a:ext>
                </a:extLst>
              </p14:cNvPr>
              <p14:cNvContentPartPr/>
              <p14:nvPr/>
            </p14:nvContentPartPr>
            <p14:xfrm>
              <a:off x="4210465" y="5284268"/>
              <a:ext cx="522360" cy="126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3CB9353-1F1A-E3DD-F70B-712506233B0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174825" y="5212268"/>
                <a:ext cx="5940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1C140BF-726E-F267-DF57-F40378DDA031}"/>
                  </a:ext>
                </a:extLst>
              </p14:cNvPr>
              <p14:cNvContentPartPr/>
              <p14:nvPr/>
            </p14:nvContentPartPr>
            <p14:xfrm>
              <a:off x="4209745" y="5296508"/>
              <a:ext cx="579600" cy="72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1C140BF-726E-F267-DF57-F40378DDA03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173745" y="5224508"/>
                <a:ext cx="65124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1F24F6C-5D34-2B22-B92B-F73D452EF3C5}"/>
                  </a:ext>
                </a:extLst>
              </p14:cNvPr>
              <p14:cNvContentPartPr/>
              <p14:nvPr/>
            </p14:nvContentPartPr>
            <p14:xfrm>
              <a:off x="4273825" y="5301548"/>
              <a:ext cx="516600" cy="21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1F24F6C-5D34-2B22-B92B-F73D452EF3C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237825" y="5229908"/>
                <a:ext cx="588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674736C-956E-1382-B4A0-08A92FB64DE5}"/>
                  </a:ext>
                </a:extLst>
              </p14:cNvPr>
              <p14:cNvContentPartPr/>
              <p14:nvPr/>
            </p14:nvContentPartPr>
            <p14:xfrm>
              <a:off x="4273825" y="5284988"/>
              <a:ext cx="480600" cy="126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674736C-956E-1382-B4A0-08A92FB64DE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237825" y="5212988"/>
                <a:ext cx="55224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DFAFA8F-9FDD-69C8-DEF3-1D0AEF4C3E83}"/>
                  </a:ext>
                </a:extLst>
              </p14:cNvPr>
              <p14:cNvContentPartPr/>
              <p14:nvPr/>
            </p14:nvContentPartPr>
            <p14:xfrm>
              <a:off x="4207225" y="5281388"/>
              <a:ext cx="547200" cy="158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DFAFA8F-9FDD-69C8-DEF3-1D0AEF4C3E8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171585" y="5209388"/>
                <a:ext cx="6188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5F7333A-56E6-44AD-81E6-7622DA505F10}"/>
                  </a:ext>
                </a:extLst>
              </p14:cNvPr>
              <p14:cNvContentPartPr/>
              <p14:nvPr/>
            </p14:nvContentPartPr>
            <p14:xfrm>
              <a:off x="4206505" y="5274188"/>
              <a:ext cx="477720" cy="75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5F7333A-56E6-44AD-81E6-7622DA505F1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170505" y="5202548"/>
                <a:ext cx="5493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91A3F90-C958-BECF-09EE-E09092FC03B6}"/>
                  </a:ext>
                </a:extLst>
              </p14:cNvPr>
              <p14:cNvContentPartPr/>
              <p14:nvPr/>
            </p14:nvContentPartPr>
            <p14:xfrm>
              <a:off x="4287865" y="5283548"/>
              <a:ext cx="529560" cy="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91A3F90-C958-BECF-09EE-E09092FC03B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252225" y="5211548"/>
                <a:ext cx="6012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3DFCF0E-FA2F-EBC3-0169-992F50807BEB}"/>
                  </a:ext>
                </a:extLst>
              </p14:cNvPr>
              <p14:cNvContentPartPr/>
              <p14:nvPr/>
            </p14:nvContentPartPr>
            <p14:xfrm>
              <a:off x="4287145" y="5283548"/>
              <a:ext cx="556200" cy="3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3DFCF0E-FA2F-EBC3-0169-992F50807BE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51145" y="5211548"/>
                <a:ext cx="6278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2D3F844-0397-1073-B1F5-7A962A84CD8C}"/>
                  </a:ext>
                </a:extLst>
              </p14:cNvPr>
              <p14:cNvContentPartPr/>
              <p14:nvPr/>
            </p14:nvContentPartPr>
            <p14:xfrm>
              <a:off x="4217305" y="4771628"/>
              <a:ext cx="609480" cy="32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2D3F844-0397-1073-B1F5-7A962A84CD8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181665" y="4699988"/>
                <a:ext cx="681120" cy="1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1118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23A5B0-D690-0959-BF38-06589FEAC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04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770104A-A81D-C1A7-E98E-1941A3853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80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2DAFB8-868F-7958-F857-A19126CA6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42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1100D5C-6B41-7202-BF55-E17B85C0C7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8" r="-1" b="2576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8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32055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A4E3427-C33F-6E2A-9C88-0C6A6C49D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8" b="-1"/>
          <a:stretch/>
        </p:blipFill>
        <p:spPr>
          <a:xfrm>
            <a:off x="0" y="10"/>
            <a:ext cx="12188952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3861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3E342E0-EF6F-4A34-CA96-5B3BE0D72C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919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04793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858BCF8-22DF-9488-6385-5DF1DE408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88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6944D1-A3E3-CDB0-0462-8B30FA94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89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BAEF795-2BCA-3580-37BE-B3C43F4310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26" r="1" b="619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66077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EE9D60E-23C1-A077-99EC-D95AE96B6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95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B4EBDE-9261-6392-7E97-FA204C58C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45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F2A7AA5-0322-DA9D-4E10-F4393FC11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30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Macintosh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خالد ابراهيم علي مطهر نمري</dc:creator>
  <cp:lastModifiedBy>خالد ابراهيم علي مطهر نمري</cp:lastModifiedBy>
  <cp:revision>2</cp:revision>
  <dcterms:created xsi:type="dcterms:W3CDTF">2023-02-20T15:20:21Z</dcterms:created>
  <dcterms:modified xsi:type="dcterms:W3CDTF">2023-03-04T18:54:40Z</dcterms:modified>
</cp:coreProperties>
</file>